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11/18/2020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026203062"/>
              </p:ext>
            </p:extLst>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Have a Seat Over There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4 ISPC</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colt poppers, 1 mini</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4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Use 4 8’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tuxedo</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364256D-F6C0-476C-949D-6F92C0F08675}"/>
              </a:ext>
            </a:extLst>
          </p:cNvPr>
          <p:cNvPicPr>
            <a:picLocks noChangeAspect="1"/>
          </p:cNvPicPr>
          <p:nvPr/>
        </p:nvPicPr>
        <p:blipFill>
          <a:blip r:embed="rId5"/>
          <a:stretch>
            <a:fillRect/>
          </a:stretch>
        </p:blipFill>
        <p:spPr>
          <a:xfrm>
            <a:off x="180476" y="3583161"/>
            <a:ext cx="7025776" cy="458685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4247317"/>
          </a:xfrm>
          <a:prstGeom prst="rect">
            <a:avLst/>
          </a:prstGeom>
          <a:noFill/>
        </p:spPr>
        <p:txBody>
          <a:bodyPr wrap="square" rtlCol="0">
            <a:spAutoFit/>
          </a:bodyPr>
          <a:lstStyle/>
          <a:p>
            <a:pPr algn="ctr"/>
            <a:r>
              <a:rPr lang="en-US" b="1" dirty="0"/>
              <a:t>Have a Seat Over There</a:t>
            </a:r>
          </a:p>
          <a:p>
            <a:pPr algn="ctr"/>
            <a:r>
              <a:rPr lang="en-US" b="1" dirty="0"/>
              <a:t>Written Stage Briefing</a:t>
            </a:r>
          </a:p>
          <a:p>
            <a:r>
              <a:rPr lang="en-US" dirty="0"/>
              <a:t>Have a Seat Over There is a 12 round, 60 point, Comstock course of fire. There are 4 IPSC targets, 3 colt poppers, and 1 mini popper. The best 2 hits on paper will score and steel must fall to score. The start signal is audible.</a:t>
            </a:r>
          </a:p>
          <a:p>
            <a:endParaRPr lang="en-US" dirty="0"/>
          </a:p>
          <a:p>
            <a:r>
              <a:rPr lang="en-US" dirty="0"/>
              <a:t>Start position is seated in chair, back against chair back, hands on knees. Firearm is unloaded and unpropped on the table. All magazines to be used on stage must also be on table.</a:t>
            </a:r>
          </a:p>
          <a:p>
            <a:endParaRPr lang="en-US" dirty="0"/>
          </a:p>
          <a:p>
            <a:r>
              <a:rPr lang="en-US" dirty="0"/>
              <a:t>Do not have to place gun or mags on marks, if table has marks.</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1485</TotalTime>
  <Words>174</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215</cp:revision>
  <cp:lastPrinted>2016-01-15T21:54:08Z</cp:lastPrinted>
  <dcterms:created xsi:type="dcterms:W3CDTF">2002-08-21T12:11:08Z</dcterms:created>
  <dcterms:modified xsi:type="dcterms:W3CDTF">2020-11-18T23:25:21Z</dcterms:modified>
  <cp:category>Shooting</cp:category>
</cp:coreProperties>
</file>

<file path=docProps/thumbnail.jpeg>
</file>